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59" r:id="rId5"/>
    <p:sldId id="258" r:id="rId6"/>
    <p:sldId id="263" r:id="rId7"/>
    <p:sldId id="265" r:id="rId8"/>
    <p:sldId id="276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34F77-7FFF-4C60-89A9-99599AAF346C}" v="1" dt="2021-11-09T17:09:47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ay" userId="6daec0e1d37ff4fa" providerId="LiveId" clId="{05134F77-7FFF-4C60-89A9-99599AAF346C}"/>
    <pc:docChg chg="modSld">
      <pc:chgData name="Chris Day" userId="6daec0e1d37ff4fa" providerId="LiveId" clId="{05134F77-7FFF-4C60-89A9-99599AAF346C}" dt="2021-11-09T17:09:14.387" v="29" actId="113"/>
      <pc:docMkLst>
        <pc:docMk/>
      </pc:docMkLst>
      <pc:sldChg chg="modSp mod">
        <pc:chgData name="Chris Day" userId="6daec0e1d37ff4fa" providerId="LiveId" clId="{05134F77-7FFF-4C60-89A9-99599AAF346C}" dt="2021-11-09T17:06:57.707" v="27" actId="20577"/>
        <pc:sldMkLst>
          <pc:docMk/>
          <pc:sldMk cId="2041479042" sldId="258"/>
        </pc:sldMkLst>
        <pc:spChg chg="mod">
          <ac:chgData name="Chris Day" userId="6daec0e1d37ff4fa" providerId="LiveId" clId="{05134F77-7FFF-4C60-89A9-99599AAF346C}" dt="2021-11-09T17:06:57.707" v="27" actId="20577"/>
          <ac:spMkLst>
            <pc:docMk/>
            <pc:sldMk cId="2041479042" sldId="258"/>
            <ac:spMk id="3" creationId="{804B9034-5FEF-4FE3-A7F5-091BFF8D81BA}"/>
          </ac:spMkLst>
        </pc:spChg>
      </pc:sldChg>
      <pc:sldChg chg="modSp mod">
        <pc:chgData name="Chris Day" userId="6daec0e1d37ff4fa" providerId="LiveId" clId="{05134F77-7FFF-4C60-89A9-99599AAF346C}" dt="2021-11-09T17:06:40.634" v="26" actId="113"/>
        <pc:sldMkLst>
          <pc:docMk/>
          <pc:sldMk cId="3884426356" sldId="259"/>
        </pc:sldMkLst>
        <pc:spChg chg="mod">
          <ac:chgData name="Chris Day" userId="6daec0e1d37ff4fa" providerId="LiveId" clId="{05134F77-7FFF-4C60-89A9-99599AAF346C}" dt="2021-11-09T17:06:40.634" v="26" actId="113"/>
          <ac:spMkLst>
            <pc:docMk/>
            <pc:sldMk cId="3884426356" sldId="259"/>
            <ac:spMk id="3" creationId="{89576EFB-7E0C-4617-B292-052A2C4EDDD6}"/>
          </ac:spMkLst>
        </pc:spChg>
      </pc:sldChg>
      <pc:sldChg chg="modSp mod">
        <pc:chgData name="Chris Day" userId="6daec0e1d37ff4fa" providerId="LiveId" clId="{05134F77-7FFF-4C60-89A9-99599AAF346C}" dt="2021-11-09T17:09:14.387" v="29" actId="113"/>
        <pc:sldMkLst>
          <pc:docMk/>
          <pc:sldMk cId="3402529338" sldId="265"/>
        </pc:sldMkLst>
        <pc:spChg chg="mod">
          <ac:chgData name="Chris Day" userId="6daec0e1d37ff4fa" providerId="LiveId" clId="{05134F77-7FFF-4C60-89A9-99599AAF346C}" dt="2021-11-09T17:09:14.387" v="29" actId="113"/>
          <ac:spMkLst>
            <pc:docMk/>
            <pc:sldMk cId="3402529338" sldId="265"/>
            <ac:spMk id="3" creationId="{D3153550-FF70-450E-B2F0-3DD4D448AA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EB8F6-2950-4B74-BB06-72C0575D6CDC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755C-1B6B-4FAB-A811-A290CE1EDF3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afternoon. Thank you all for taking time out of your day to join us here.</a:t>
            </a:r>
          </a:p>
          <a:p>
            <a:endParaRPr lang="en-US" dirty="0"/>
          </a:p>
          <a:p>
            <a:r>
              <a:rPr lang="en-US" dirty="0"/>
              <a:t>My name is Chris Day and I am National Spokesperson for Canada Food Facts for Consumers (C3FC).</a:t>
            </a:r>
          </a:p>
          <a:p>
            <a:endParaRPr lang="en-US" dirty="0"/>
          </a:p>
          <a:p>
            <a:r>
              <a:rPr lang="en-US" dirty="0"/>
              <a:t>Yesterday we officially launched a new grassroots group that has been in the making for some time. Today we wanted to take a few minutes to share our story about who we are, why we have been created and what we intend to do. So let’s get started.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B755C-1B6B-4FAB-A811-A290CE1EDF32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going to begin with our Mission Statement (READ IT)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B755C-1B6B-4FAB-A811-A290CE1EDF32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B755C-1B6B-4FAB-A811-A290CE1EDF32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755C-1B6B-4FAB-A811-A290CE1EDF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7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755C-1B6B-4FAB-A811-A290CE1EDF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1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A176-D5D9-4017-B300-FFFE24E54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0B8B5-CBF1-42D7-842C-260D222E2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9B804-4B6E-487B-996F-09C9DBF4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87B7E-4E8A-4CBC-9CAA-C3A03117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5098-60D4-4895-A08E-C5975170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D862-B4E9-4A3B-8DEE-41925828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35933-6F1A-42DF-A900-D1FC65F13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FCBC-B6D0-4F5B-BCCF-37B5897A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915AA-BFA2-4822-A545-DA32622B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7685-5AE1-4570-BBC2-B198FCE6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5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BFAC7-5D05-4434-BAA5-5EC2B77AD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5FFB5-9285-4885-B161-F01195A1A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DC00E-9A7B-4736-AC7D-0F067F2E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A3AD7-06BA-4CFA-82A2-6C555CE0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2896A-418D-4B64-B2E1-120F4D76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3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2B34-D83E-46D8-8F5A-2E20DC32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108C-2B96-44FA-802C-D8FD5C8A3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8D95-17F3-498C-AC44-0B21F71C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2DE2-99C4-4CDA-821F-A518DBF4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19BD2-7CCF-4260-AFFB-6544466D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D186-84A1-46FA-A72E-137C30F7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55E2-613C-49FE-A8A7-32F3C758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367D-9BF0-4063-82DA-0BB0A572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18D50-CCF8-4C00-97E0-6F848EC0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FC6F4-78B5-4925-97E8-1B543092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AF34-8EE9-4F76-B9C0-9E8A71B1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1B42-A9C4-4CA3-B2A1-75189026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1205B-FB03-47C5-873E-119E024C6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A9FE-722D-40D0-B9DA-94A6E281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8D57C-A70D-4CE2-B6C4-85829978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96561-6A79-4A7C-B791-B872E22B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3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444E-91A6-4024-8D20-0EFA216D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861C1-9754-44F3-B45C-99EFFEA2D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6B665-0AFD-4DA3-9CFF-45A80AE4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23E16-290C-4197-8972-3FF6E498D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B5CD3-75C6-47B9-B106-74F7FEDCA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1911F-4174-4E37-8CA1-0263F20B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DF1A7-3305-46EE-A9A2-BED67EC9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35071-8FE7-4278-A5F0-BD0E0EBE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E19D-1B57-4419-9155-ECFF3808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522FD-7AD5-4408-BA7A-C8FEF917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1C1E5-0389-437D-AD26-56AA1BA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CB48D-15E1-4101-B7AB-C6F44D90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69975-05F4-4FCD-A14C-ACE79ABA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EFB09-0B9D-4F48-991F-88C0CA6E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5F1AD-3F86-4D44-AEA6-C63292CB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7523-3447-4135-8763-152B4240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FB40-9AEE-4CD4-B4C5-92F59F5F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8A53-DDD4-448C-998A-02DCFDF56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B845A-771F-4C96-A14D-DBBA6131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82B05-E9A3-44A8-94B0-61620566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29092-93AD-459C-BA0E-0EB65271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4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9BB4-9AF3-4F39-A045-1127102A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5F9D8-E5AD-4D84-8702-816853C81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7547C-0D47-4E06-A2FA-8B502DE28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A2852-DE0C-466D-B25C-4CB283A3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E878C-51CD-4074-95BD-C8F98DE0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A757E-51AA-4213-9F06-C9FE1780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569B-F4A9-48E4-B975-D944EFA6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2A1A0-72FE-49B8-BE91-3CCD154C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B1BC-7619-411B-B4F3-B1102E0B0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BDEC-A4AB-441A-8009-B5CA95C35998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800A-79E6-4102-9C91-77C28962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501-5DD2-4BBA-9371-A2B6A4033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A76B-14EC-4662-B1F1-D27A59213A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4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oodFait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foodfaits/" TargetMode="External"/><Relationship Id="rId4" Type="http://schemas.openxmlformats.org/officeDocument/2006/relationships/hyperlink" Target="https://www.facebook.com/FoodFa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D602C0-E0EA-4407-87BA-A3BCC476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0"/>
            <a:ext cx="1051560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Media Briefing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0C8373-A219-44AE-BA12-71F1F4A0F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815584"/>
            <a:ext cx="10515600" cy="420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November 9, 2021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40327A-8F7A-4339-A9AF-4277DD3B8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6" y="1395287"/>
            <a:ext cx="10515599" cy="22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FA0A-6789-4968-81B5-30E60382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71E4D8A-FC10-4C7E-A11F-7C19B4588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48244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D602C0-E0EA-4407-87BA-A3BCC476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4880"/>
            <a:ext cx="1051560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Thank-you/Merci 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40327A-8F7A-4339-A9AF-4277DD3B8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6" y="1395287"/>
            <a:ext cx="10515599" cy="22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D4BFE-0B87-4F71-80FF-53EC21DD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Our Mission Statement	</a:t>
            </a: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E1BF9A-9B8A-47A6-8D03-1DDC61629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824588"/>
            <a:ext cx="4777381" cy="10390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36B1-3F3B-4670-91DA-345A325BB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We want to ensure that consumers have the facts about the food that they buy and eat.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Our goal is to demonstrate that Canadian agriculture and agri-food is world-class, sustainable, healthy and delicious. We are going to stand up for the hard-working men and women that grow, produce and manufacture high-quality food products. We aren’t going to let misinformation, unscientific and agenda-driven myths stand.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In achieving our mission, we will support jobs and prosperity for Canadians in every region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312661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40958-9685-49AE-B146-3612CE9C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8B75987-1156-4B3A-8536-D25299C8E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r="297"/>
          <a:stretch/>
        </p:blipFill>
        <p:spPr>
          <a:xfrm>
            <a:off x="703182" y="657495"/>
            <a:ext cx="4777381" cy="537326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53B29-1ACE-4864-9FE6-4A831083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We are consumers who love Canadian grown and made food and we want to promote it here at home and around the world.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We want to ensure Canadians have the </a:t>
            </a:r>
            <a:r>
              <a:rPr lang="en-US" sz="2200" u="sng" dirty="0"/>
              <a:t>real</a:t>
            </a:r>
            <a:r>
              <a:rPr lang="en-US" sz="2200" dirty="0"/>
              <a:t> facts about Canadian agriculture and agri-food.</a:t>
            </a:r>
          </a:p>
          <a:p>
            <a:endParaRPr lang="en-US" sz="2200" dirty="0"/>
          </a:p>
          <a:p>
            <a:r>
              <a:rPr lang="en-US" sz="2200" dirty="0"/>
              <a:t>We want to put science, rules and reliable information in the hands of consumers, governments, media and other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422601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E4FB2E44-5A44-4B8C-94FB-F0D9E1E95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r="583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F1BE5-DE66-4D6F-B8E0-90865EA2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Why We Exist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6EFB-7E0C-4617-B292-052A2C4E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64311"/>
            <a:ext cx="3822189" cy="43126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700" b="1" dirty="0"/>
              <a:t>Canada’s agriculture and agri-food sector is under attack </a:t>
            </a:r>
            <a:r>
              <a:rPr lang="en-US" sz="1700" dirty="0"/>
              <a:t>from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agenda-driven activists, attention-seeking individuals who distort truth to fit their ambition, indifferent policy-makers, and others either actively working against Canadian agriculture or simply not recognizing the valuable contributions it makes to prosperity in every region and to every kitchen table across the country</a:t>
            </a:r>
            <a:r>
              <a:rPr lang="en-US" sz="1700" dirty="0"/>
              <a:t>. </a:t>
            </a:r>
          </a:p>
          <a:p>
            <a:pPr marL="0" indent="0">
              <a:buNone/>
            </a:pPr>
            <a:r>
              <a:rPr lang="en-US" sz="1700" b="1" dirty="0"/>
              <a:t>Consumers are caught in the cross-fire.  </a:t>
            </a:r>
          </a:p>
          <a:p>
            <a:pPr marL="0" indent="0">
              <a:buNone/>
            </a:pPr>
            <a:r>
              <a:rPr lang="en-US" sz="1700" b="1" dirty="0"/>
              <a:t>We cannot let these voices silence the truth. We have a world-class, responsibly regulated food system and we must counter the voices of our opponents. </a:t>
            </a:r>
          </a:p>
          <a:p>
            <a:pPr marL="0" indent="0">
              <a:buNone/>
            </a:pPr>
            <a:r>
              <a:rPr lang="en-US" sz="1700" dirty="0"/>
              <a:t>By meeting these attacks head-on, we will:</a:t>
            </a:r>
          </a:p>
          <a:p>
            <a:r>
              <a:rPr lang="en-US" sz="1700" b="1" dirty="0"/>
              <a:t>Ensure consumer confidence </a:t>
            </a:r>
            <a:r>
              <a:rPr lang="en-US" sz="1700" dirty="0"/>
              <a:t>in Canadian food</a:t>
            </a:r>
          </a:p>
          <a:p>
            <a:r>
              <a:rPr lang="en-US" sz="1700" b="1" dirty="0"/>
              <a:t>Protect and preserve Canadian jobs</a:t>
            </a:r>
            <a:r>
              <a:rPr lang="en-US" sz="1700" dirty="0"/>
              <a:t> </a:t>
            </a:r>
          </a:p>
          <a:p>
            <a:r>
              <a:rPr lang="en-US" sz="1700" b="1" dirty="0"/>
              <a:t>Grow Canada’s agricultural footprint</a:t>
            </a:r>
            <a:r>
              <a:rPr lang="en-US" sz="1700" dirty="0"/>
              <a:t> in global markets</a:t>
            </a:r>
          </a:p>
          <a:p>
            <a:r>
              <a:rPr lang="en-US" sz="1700" b="1" dirty="0"/>
              <a:t>Counter detractors</a:t>
            </a:r>
            <a:r>
              <a:rPr lang="en-US" sz="1700" dirty="0"/>
              <a:t> and show we are </a:t>
            </a:r>
            <a:r>
              <a:rPr lang="en-US" sz="1700" u="sng" dirty="0"/>
              <a:t>fighting back</a:t>
            </a:r>
          </a:p>
        </p:txBody>
      </p:sp>
    </p:spTree>
    <p:extLst>
      <p:ext uri="{BB962C8B-B14F-4D97-AF65-F5344CB8AC3E}">
        <p14:creationId xmlns:p14="http://schemas.microsoft.com/office/powerpoint/2010/main" val="388442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DC350-DD35-412A-AABF-3138035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Autofit/>
          </a:bodyPr>
          <a:lstStyle/>
          <a:p>
            <a:r>
              <a:rPr lang="en-US" dirty="0"/>
              <a:t>What We Will Do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463853D-6A85-48C7-8305-8A5962E0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56890"/>
            <a:ext cx="5440195" cy="3631330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5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B9034-5FEF-4FE3-A7F5-091BFF8D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r>
              <a:rPr lang="en-US" sz="1800" dirty="0"/>
              <a:t>First and foremost, we are a voice for consumers. We want everyday people to better understand Canada’s agriculture advantage and why Canada’s food system is world-class.</a:t>
            </a:r>
          </a:p>
          <a:p>
            <a:endParaRPr lang="en-US" sz="1800" dirty="0"/>
          </a:p>
          <a:p>
            <a:r>
              <a:rPr lang="en-US" sz="1800" dirty="0"/>
              <a:t>At the same time, we want be a consumer voice that supports farmers, producers, processors and manufacturers of world-class Canadian products. We are unabashedly pro-Canadian food. </a:t>
            </a:r>
          </a:p>
          <a:p>
            <a:endParaRPr lang="en-US" sz="1800" dirty="0"/>
          </a:p>
          <a:p>
            <a:r>
              <a:rPr lang="en-US" sz="1800" dirty="0"/>
              <a:t>We will vigorously defend Canada’s agriculture and agri-food sector here at home and abroad.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147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501E6-FA94-4299-961C-E8176C92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en-US" sz="4900" dirty="0"/>
              <a:t>Sample Initiatives</a:t>
            </a:r>
            <a:r>
              <a:rPr lang="en-US" dirty="0"/>
              <a:t>	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9EC1AC2-F64C-48EA-A995-C1CFE78ED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45319"/>
            <a:ext cx="5440195" cy="545447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3054-5F45-4BB6-8F05-D82C549C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Promoting Canada as a World-Class Producer of Agriculture and Agri-Food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Showcasing Canada as responsible partner in creating sustainable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Ensuring Consumers have the best FACTS and INFORMATION available about the food they buy and 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Standing up for Canadian Agri-Food against critics at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Defending Canadian Agri-Food against critics abroad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084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D85F3-AA1E-46C3-800E-9EC84AF5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Autofit/>
          </a:bodyPr>
          <a:lstStyle/>
          <a:p>
            <a:r>
              <a:rPr lang="en-US" dirty="0"/>
              <a:t>How We Will Grow</a:t>
            </a:r>
          </a:p>
        </p:txBody>
      </p:sp>
      <p:pic>
        <p:nvPicPr>
          <p:cNvPr id="5" name="Picture 4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96B25163-DD10-4D8D-8679-A86FCDAEF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56890"/>
            <a:ext cx="5440195" cy="3631330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3550-FF70-450E-B2F0-3DD4D448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18960"/>
            <a:ext cx="4771178" cy="3220079"/>
          </a:xfrm>
        </p:spPr>
        <p:txBody>
          <a:bodyPr>
            <a:normAutofit/>
          </a:bodyPr>
          <a:lstStyle/>
          <a:p>
            <a:r>
              <a:rPr lang="en-US" sz="2000" dirty="0"/>
              <a:t>We need </a:t>
            </a:r>
            <a:r>
              <a:rPr lang="en-US" sz="2000" b="1" dirty="0"/>
              <a:t>industry groups</a:t>
            </a:r>
            <a:r>
              <a:rPr lang="en-US" sz="2000" dirty="0"/>
              <a:t>, </a:t>
            </a:r>
            <a:r>
              <a:rPr lang="en-US" sz="2000" b="1" dirty="0"/>
              <a:t>businesses</a:t>
            </a:r>
            <a:r>
              <a:rPr lang="en-US" sz="2000" dirty="0"/>
              <a:t>, and </a:t>
            </a:r>
            <a:r>
              <a:rPr lang="en-US" sz="2000" b="1" dirty="0"/>
              <a:t>individuals</a:t>
            </a:r>
            <a:r>
              <a:rPr lang="en-US" sz="2000" dirty="0"/>
              <a:t> to support our efforts. </a:t>
            </a:r>
          </a:p>
          <a:p>
            <a:r>
              <a:rPr lang="en-US" sz="2000" dirty="0"/>
              <a:t>We need to create a united front on the issues that we agree on.</a:t>
            </a:r>
          </a:p>
          <a:p>
            <a:r>
              <a:rPr lang="en-US" sz="2000" dirty="0"/>
              <a:t>At home and abroad, we need to ensure Canada’s agriculture and agri-food sector thrives. </a:t>
            </a:r>
          </a:p>
          <a:p>
            <a:r>
              <a:rPr lang="en-US" sz="2000" dirty="0"/>
              <a:t>The post-pandemic global economy is going to be more fiercely competitive than ever before.</a:t>
            </a:r>
          </a:p>
        </p:txBody>
      </p:sp>
    </p:spTree>
    <p:extLst>
      <p:ext uri="{BB962C8B-B14F-4D97-AF65-F5344CB8AC3E}">
        <p14:creationId xmlns:p14="http://schemas.microsoft.com/office/powerpoint/2010/main" val="340252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B55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91866-EDA2-4C77-8E45-C851664A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Post-Pandemic Future is Almost Here	</a:t>
            </a:r>
          </a:p>
        </p:txBody>
      </p:sp>
      <p:pic>
        <p:nvPicPr>
          <p:cNvPr id="5" name="Picture 4" descr="A picture containing person, table, window, meal&#10;&#10;Description automatically generated">
            <a:extLst>
              <a:ext uri="{FF2B5EF4-FFF2-40B4-BE49-F238E27FC236}">
                <a16:creationId xmlns:a16="http://schemas.microsoft.com/office/drawing/2014/main" id="{A8B3E27E-210B-4A78-B3FC-A475A5AD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-3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4F6F-6C8B-4240-A5C5-0174AFA5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Key characteristics at home and abroad will include: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Consumers want to support local like never before.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People will be cooking and eating more at home.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 a “build back better” world, consumers will have questions and demand answers about their food.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If we don’t provide a voice for consumers that is pro-farmer and pro-industry, our opponents will fill the void. </a:t>
            </a:r>
          </a:p>
        </p:txBody>
      </p:sp>
    </p:spTree>
    <p:extLst>
      <p:ext uri="{BB962C8B-B14F-4D97-AF65-F5344CB8AC3E}">
        <p14:creationId xmlns:p14="http://schemas.microsoft.com/office/powerpoint/2010/main" val="28807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7390-F7A9-4DA0-9EBC-1B1C3BE9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Follow us on our Journey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8CD9824-445D-4098-862E-F95D313E7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r="1706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593D-E475-4D82-8023-36056E6F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en-US" sz="1800" dirty="0"/>
              <a:t>We need your </a:t>
            </a:r>
            <a:r>
              <a:rPr lang="en-US" sz="1800" b="1" dirty="0"/>
              <a:t>help</a:t>
            </a:r>
            <a:r>
              <a:rPr lang="en-US" sz="1800" dirty="0"/>
              <a:t> and </a:t>
            </a:r>
            <a:r>
              <a:rPr lang="en-US" sz="1800" b="1" dirty="0"/>
              <a:t>support</a:t>
            </a:r>
          </a:p>
          <a:p>
            <a:r>
              <a:rPr lang="en-US" sz="1800" dirty="0"/>
              <a:t>Approach us for your stories, consider our pitches</a:t>
            </a:r>
          </a:p>
          <a:p>
            <a:r>
              <a:rPr lang="en-US" sz="1800" dirty="0"/>
              <a:t>Follow our social channels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en-US" sz="1800" b="1" dirty="0"/>
              <a:t>	Twitter: </a:t>
            </a:r>
            <a:r>
              <a:rPr lang="en-US" sz="1800" b="1" dirty="0">
                <a:hlinkClick r:id="rId3"/>
              </a:rPr>
              <a:t>@foodfaits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	Facebook: </a:t>
            </a:r>
            <a:r>
              <a:rPr lang="en-US" sz="1800" b="1" dirty="0">
                <a:hlinkClick r:id="rId4"/>
              </a:rPr>
              <a:t>/foodfaits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	Instagram: </a:t>
            </a:r>
            <a:r>
              <a:rPr lang="en-US" sz="1800" b="1" dirty="0">
                <a:hlinkClick r:id="rId5"/>
              </a:rPr>
              <a:t>@foodfaits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Let’s stand up for Canada’s Agriculture and Agri-Food Sector</a:t>
            </a:r>
          </a:p>
        </p:txBody>
      </p:sp>
    </p:spTree>
    <p:extLst>
      <p:ext uri="{BB962C8B-B14F-4D97-AF65-F5344CB8AC3E}">
        <p14:creationId xmlns:p14="http://schemas.microsoft.com/office/powerpoint/2010/main" val="133485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733</Words>
  <Application>Microsoft Office PowerPoint</Application>
  <PresentationFormat>Widescreen</PresentationFormat>
  <Paragraphs>66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Media Briefing </vt:lpstr>
      <vt:lpstr>Our Mission Statement </vt:lpstr>
      <vt:lpstr>Who We Are</vt:lpstr>
      <vt:lpstr>Why We Exist </vt:lpstr>
      <vt:lpstr>What We Will Do</vt:lpstr>
      <vt:lpstr>Sample Initiatives </vt:lpstr>
      <vt:lpstr>How We Will Grow</vt:lpstr>
      <vt:lpstr>The Post-Pandemic Future is Almost Here </vt:lpstr>
      <vt:lpstr>Follow us on our Journey</vt:lpstr>
      <vt:lpstr>Questions?</vt:lpstr>
      <vt:lpstr>Thank-you/Merci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Taylor</dc:creator>
  <cp:lastModifiedBy>Chris Day</cp:lastModifiedBy>
  <cp:revision>67</cp:revision>
  <dcterms:created xsi:type="dcterms:W3CDTF">2021-05-27T13:12:40Z</dcterms:created>
  <dcterms:modified xsi:type="dcterms:W3CDTF">2021-11-09T17:10:05Z</dcterms:modified>
</cp:coreProperties>
</file>